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62" r:id="rId3"/>
    <p:sldId id="257" r:id="rId4"/>
    <p:sldId id="258" r:id="rId5"/>
    <p:sldId id="266" r:id="rId6"/>
    <p:sldId id="259" r:id="rId7"/>
    <p:sldId id="265" r:id="rId8"/>
    <p:sldId id="260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Interpersonal Theory Project Analysis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3495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130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95460"/>
            <a:ext cx="8911687" cy="1209540"/>
          </a:xfrm>
        </p:spPr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Song lyrics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artist uses the lyrics poetry in a song to express ideas and emotions to the listener.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listening theory of communication is expressed by the audience who pay attention to understand the song lyrics and the meaning of the message.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“God’s Plan” by Drake, explores the listening theories in the listener and, the artist is likely to influence the listener through the message in the song lyrics.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31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nterpersonal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can also be observed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relationship of characters in a movie.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“Mrs.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Doubtfire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is an American comedy film 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interpersonal communication in the first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scenes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indicate relationship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deterioration between the characters.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Daniel decides to throw a birthday party for his son without the consent of his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wife which makes her unhappy.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scene indicates the deterioration of the relationship between Daniel and his wife, Miranda. </a:t>
            </a:r>
          </a:p>
        </p:txBody>
      </p:sp>
    </p:spTree>
    <p:extLst>
      <p:ext uri="{BB962C8B-B14F-4D97-AF65-F5344CB8AC3E}">
        <p14:creationId xmlns:p14="http://schemas.microsoft.com/office/powerpoint/2010/main" val="326447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Artwork and photographs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Artwork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photographs can be used to communicate without relying on words.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express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religious ideas, politics, or convey deep personal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thoughts.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Artists prefer to use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image of a celebrity or use a certain color composition to help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understand the message behind the portrait.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famous portrait of the former U.S. President Bill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Clinton shows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President standing alongside a mantel in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office, which is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 of the Monica Lewinsky scandal 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happened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1990s.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3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Monica Lewinsky Scandal-portrait </a:t>
            </a:r>
            <a:endParaRPr lang="en-US" dirty="0"/>
          </a:p>
        </p:txBody>
      </p:sp>
      <p:pic>
        <p:nvPicPr>
          <p:cNvPr id="2050" name="Picture 2" descr="Artists hints at Monica Lewinsky scandal in Bill Clinton portrait | Euronew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677" y="2004812"/>
            <a:ext cx="6716888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86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Nonverbal symbols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can effectively share their ideas and feelings with others without uttering a single </a:t>
            </a:r>
            <a:r>
              <a:rPr lang="en-US" dirty="0" smtClean="0"/>
              <a:t>word.</a:t>
            </a:r>
          </a:p>
          <a:p>
            <a:r>
              <a:rPr lang="en-US" dirty="0" smtClean="0"/>
              <a:t>Facial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expressions</a:t>
            </a:r>
            <a:r>
              <a:rPr lang="en-US" dirty="0"/>
              <a:t> display a wide range of emotions during interpersonal </a:t>
            </a:r>
            <a:r>
              <a:rPr lang="en-US" dirty="0" smtClean="0"/>
              <a:t>communication, such as smiling or frowning. </a:t>
            </a:r>
          </a:p>
          <a:p>
            <a:r>
              <a:rPr lang="en-US" dirty="0"/>
              <a:t>V</a:t>
            </a:r>
            <a:r>
              <a:rPr lang="en-US" dirty="0" smtClean="0"/>
              <a:t>erbal </a:t>
            </a:r>
            <a:r>
              <a:rPr lang="en-US" dirty="0"/>
              <a:t>communication highly depends on eye contact between the people </a:t>
            </a:r>
            <a:r>
              <a:rPr lang="en-US" dirty="0" smtClean="0"/>
              <a:t>communicating, to show confidence and engagement in communication.</a:t>
            </a:r>
          </a:p>
          <a:p>
            <a:r>
              <a:rPr lang="en-US" dirty="0" smtClean="0"/>
              <a:t>The </a:t>
            </a:r>
            <a:r>
              <a:rPr lang="en-US" dirty="0"/>
              <a:t>body gestures and movements are also essential nonverbal symbols used in interpersonal </a:t>
            </a:r>
            <a:r>
              <a:rPr lang="en-US" dirty="0" smtClean="0"/>
              <a:t>communication, such as shrug of shoulders or finger pointing.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658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Non-verbal cues</a:t>
            </a:r>
            <a:endParaRPr lang="en-US" dirty="0"/>
          </a:p>
        </p:txBody>
      </p:sp>
      <p:pic>
        <p:nvPicPr>
          <p:cNvPr id="1026" name="Picture 2" descr="Nonverbal Communication: Definition, Types, Importance (Explained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352" y="1764405"/>
            <a:ext cx="5120314" cy="411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262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Poetry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Poetry is also an important element used to explore interpersonal theories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writing where poets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communicate their emotions and ideas through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poem.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the poem “Still I Rise” by Maya Angelou is written with the theme of confidence and self-respect.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reveals that she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rise up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despite any challenges she might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the writing skills of interpersonal communication to ensure the reader gets the message that she intends to pass through.</a:t>
            </a:r>
          </a:p>
        </p:txBody>
      </p:sp>
    </p:spTree>
    <p:extLst>
      <p:ext uri="{BB962C8B-B14F-4D97-AF65-F5344CB8AC3E}">
        <p14:creationId xmlns:p14="http://schemas.microsoft.com/office/powerpoint/2010/main" val="428751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Interpersonal communication can be expressed through verbal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nonverbal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communication, written communication,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listening skills. The use of various elements of communication such as photographs, poems, and song lyrics is significant in demonstrating the emotions and intentions to the other people, and a perfect way of exchanging ideas and perspectives. Therefore, development of perfect interpersonal communication skills is vital for effective communication.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50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Barseli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Sembiring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Ifdil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(2019). The concept of student interpersonal communication.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JPPI 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Jurnal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Indonesia)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129-134.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Tiferes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Hussein, A. A.,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Bisantz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Higginbotham, D. J., Sharif, M., Kozlowski, J., ... &amp; Guru, K. (2019). Are gestures worth a thousand words? Verbal and nonverbal communication during robot-assisted surgery.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Applied ergonomics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251-262.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Zuhro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(2018). Gender Stereotypes in The Five Year Engagement Movie.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Pioneer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318702.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3840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</TotalTime>
  <Words>527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Wisp</vt:lpstr>
      <vt:lpstr>Interpersonal Theory Project Analysis </vt:lpstr>
      <vt:lpstr>Song lyrics</vt:lpstr>
      <vt:lpstr>Movies</vt:lpstr>
      <vt:lpstr>Artwork and photographs</vt:lpstr>
      <vt:lpstr>Monica Lewinsky Scandal-portrait </vt:lpstr>
      <vt:lpstr>Nonverbal symbols</vt:lpstr>
      <vt:lpstr>Non-verbal cues</vt:lpstr>
      <vt:lpstr>Poetry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 lyrics</dc:title>
  <dc:creator>hp</dc:creator>
  <cp:lastModifiedBy>HP</cp:lastModifiedBy>
  <cp:revision>5</cp:revision>
  <dcterms:created xsi:type="dcterms:W3CDTF">2020-12-08T09:36:26Z</dcterms:created>
  <dcterms:modified xsi:type="dcterms:W3CDTF">2020-12-08T14:44:02Z</dcterms:modified>
</cp:coreProperties>
</file>